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7" r:id="rId3"/>
    <p:sldId id="263" r:id="rId4"/>
    <p:sldId id="257" r:id="rId5"/>
    <p:sldId id="258" r:id="rId6"/>
    <p:sldId id="29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95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96" r:id="rId36"/>
    <p:sldId id="293" r:id="rId37"/>
    <p:sldId id="294" r:id="rId38"/>
    <p:sldId id="287" r:id="rId39"/>
    <p:sldId id="288" r:id="rId40"/>
    <p:sldId id="289" r:id="rId41"/>
    <p:sldId id="290" r:id="rId42"/>
    <p:sldId id="291" r:id="rId43"/>
    <p:sldId id="292" r:id="rId44"/>
    <p:sldId id="29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F705B-15B6-40BC-8EC3-3B5E9F2D5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33465"/>
            <a:ext cx="9270460" cy="5787956"/>
          </a:xfrm>
        </p:spPr>
        <p:txBody>
          <a:bodyPr>
            <a:normAutofit fontScale="90000"/>
          </a:bodyPr>
          <a:lstStyle/>
          <a:p>
            <a:r>
              <a:rPr lang="es-AR" dirty="0"/>
              <a:t>Trabajo practico </a:t>
            </a:r>
            <a:br>
              <a:rPr lang="es-AR" dirty="0"/>
            </a:br>
            <a:r>
              <a:rPr lang="es-AR" dirty="0"/>
              <a:t>sistema de procesamiento de datos </a:t>
            </a:r>
            <a:br>
              <a:rPr lang="es-AR" dirty="0"/>
            </a:br>
            <a:br>
              <a:rPr lang="es-AR" dirty="0"/>
            </a:br>
            <a:r>
              <a:rPr lang="es-AR" dirty="0"/>
              <a:t>armado de pc</a:t>
            </a:r>
            <a:br>
              <a:rPr lang="es-AR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692468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4470DE-CB10-484E-A9B5-A023663E2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451" y="890458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/>
              <a:t>Fuente de alimentación </a:t>
            </a:r>
            <a:r>
              <a:rPr lang="es-419" dirty="0"/>
              <a:t>PENTIUM IV ATX 450W P4</a:t>
            </a:r>
            <a:br>
              <a:rPr lang="es-419" dirty="0"/>
            </a:br>
            <a:r>
              <a:rPr lang="es-419" dirty="0"/>
              <a:t>POTENCIA 450W </a:t>
            </a:r>
            <a:br>
              <a:rPr lang="es-AR" dirty="0"/>
            </a:b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7D65795-0EBC-46DB-97B7-A745EADF6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404" y="2183486"/>
            <a:ext cx="5038927" cy="4248762"/>
          </a:xfrm>
        </p:spPr>
      </p:pic>
    </p:spTree>
    <p:extLst>
      <p:ext uri="{BB962C8B-B14F-4D97-AF65-F5344CB8AC3E}">
        <p14:creationId xmlns:p14="http://schemas.microsoft.com/office/powerpoint/2010/main" val="101177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E0B2F-1F79-49C8-B1E4-B6E8300B4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817" y="842194"/>
            <a:ext cx="8610600" cy="4994401"/>
          </a:xfrm>
        </p:spPr>
        <p:txBody>
          <a:bodyPr/>
          <a:lstStyle/>
          <a:p>
            <a:pPr algn="ctr"/>
            <a:r>
              <a:rPr lang="es-AR" dirty="0"/>
              <a:t>DESARMADO</a:t>
            </a:r>
            <a:br>
              <a:rPr lang="es-AR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237494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0D2DD-0376-4A80-93EB-99C66AA72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2390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s-419" dirty="0"/>
              <a:t>remover los tornillos y proceder a retirar las tapas </a:t>
            </a:r>
            <a:endParaRPr lang="es-AR" dirty="0"/>
          </a:p>
        </p:txBody>
      </p:sp>
      <p:pic>
        <p:nvPicPr>
          <p:cNvPr id="5" name="Marcador de contenido 4" descr="Imagen que contiene persona, suelo, interior, pared&#10;&#10;Descripción generada automáticamente">
            <a:extLst>
              <a:ext uri="{FF2B5EF4-FFF2-40B4-BE49-F238E27FC236}">
                <a16:creationId xmlns:a16="http://schemas.microsoft.com/office/drawing/2014/main" id="{5CECF1F3-C9D7-4266-AF73-0DEC06C74E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533" y="2033082"/>
            <a:ext cx="4898811" cy="4024313"/>
          </a:xfrm>
        </p:spPr>
      </p:pic>
      <p:pic>
        <p:nvPicPr>
          <p:cNvPr id="7" name="Imagen 6" descr="Imagen que contiene interior, persona, suelo, electrónica&#10;&#10;Descripción generada automáticamente">
            <a:extLst>
              <a:ext uri="{FF2B5EF4-FFF2-40B4-BE49-F238E27FC236}">
                <a16:creationId xmlns:a16="http://schemas.microsoft.com/office/drawing/2014/main" id="{6E55B024-3137-489C-940D-EABEA63E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92" y="2140085"/>
            <a:ext cx="4492559" cy="395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34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1ACBDC-8798-4B5A-988F-DC57DE0E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392" y="639762"/>
            <a:ext cx="8607356" cy="1269460"/>
          </a:xfrm>
        </p:spPr>
        <p:txBody>
          <a:bodyPr/>
          <a:lstStyle/>
          <a:p>
            <a:pPr algn="ctr"/>
            <a:r>
              <a:rPr lang="es-419" dirty="0"/>
              <a:t>desconectar el cable de la fuente de alimentación </a:t>
            </a:r>
            <a:endParaRPr lang="es-AR" dirty="0"/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F9D96CE8-8953-40FC-B9E6-C8178515A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6343" y="2193925"/>
            <a:ext cx="7179314" cy="4024313"/>
          </a:xfrm>
        </p:spPr>
      </p:pic>
    </p:spTree>
    <p:extLst>
      <p:ext uri="{BB962C8B-B14F-4D97-AF65-F5344CB8AC3E}">
        <p14:creationId xmlns:p14="http://schemas.microsoft.com/office/powerpoint/2010/main" val="379500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21936A-A91F-44E8-84AF-A28C99012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158" y="482271"/>
            <a:ext cx="8610600" cy="1293028"/>
          </a:xfrm>
        </p:spPr>
        <p:txBody>
          <a:bodyPr/>
          <a:lstStyle/>
          <a:p>
            <a:pPr algn="ctr"/>
            <a:r>
              <a:rPr lang="es-419" dirty="0"/>
              <a:t>desconectar el cable SATA y alimentación del disco duro</a:t>
            </a:r>
            <a:endParaRPr lang="es-AR" dirty="0"/>
          </a:p>
        </p:txBody>
      </p:sp>
      <p:pic>
        <p:nvPicPr>
          <p:cNvPr id="5" name="Marcador de contenido 4" descr="Imagen que contiene persona, interior&#10;&#10;Descripción generada automáticamente">
            <a:extLst>
              <a:ext uri="{FF2B5EF4-FFF2-40B4-BE49-F238E27FC236}">
                <a16:creationId xmlns:a16="http://schemas.microsoft.com/office/drawing/2014/main" id="{9891B193-FC09-4244-A088-D6047DC52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991" y="2069314"/>
            <a:ext cx="7231660" cy="4024313"/>
          </a:xfrm>
        </p:spPr>
      </p:pic>
    </p:spTree>
    <p:extLst>
      <p:ext uri="{BB962C8B-B14F-4D97-AF65-F5344CB8AC3E}">
        <p14:creationId xmlns:p14="http://schemas.microsoft.com/office/powerpoint/2010/main" val="417710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312D9-3A7C-47C8-BBF7-5FF118D8D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92" y="628185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/>
              <a:t>Abrir las pestañas del slot de la memoria RAM sujetándola de los extremos para evitar romperla.</a:t>
            </a:r>
            <a:endParaRPr lang="es-AR" dirty="0"/>
          </a:p>
        </p:txBody>
      </p:sp>
      <p:pic>
        <p:nvPicPr>
          <p:cNvPr id="5" name="Marcador de contenido 4" descr="Imagen que contiene electrónica, persona&#10;&#10;Descripción generada automáticamente">
            <a:extLst>
              <a:ext uri="{FF2B5EF4-FFF2-40B4-BE49-F238E27FC236}">
                <a16:creationId xmlns:a16="http://schemas.microsoft.com/office/drawing/2014/main" id="{DB9EDA29-9BF5-4645-8BAA-7230BB811F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3375498" y="2193588"/>
            <a:ext cx="4988647" cy="4036226"/>
          </a:xfrm>
        </p:spPr>
      </p:pic>
    </p:spTree>
    <p:extLst>
      <p:ext uri="{BB962C8B-B14F-4D97-AF65-F5344CB8AC3E}">
        <p14:creationId xmlns:p14="http://schemas.microsoft.com/office/powerpoint/2010/main" val="172071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0B97A-E7B9-4A5C-A478-C2DCA7B40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17" y="627769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 err="1"/>
              <a:t>DesconectAR</a:t>
            </a:r>
            <a:r>
              <a:rPr lang="es-419" dirty="0"/>
              <a:t> el lector de memoria del panel frontal Y conectores del panel frontal</a:t>
            </a:r>
            <a:endParaRPr lang="es-AR" dirty="0"/>
          </a:p>
        </p:txBody>
      </p:sp>
      <p:pic>
        <p:nvPicPr>
          <p:cNvPr id="5" name="Marcador de contenido 4" descr="Imagen que contiene persona, electrónica&#10;&#10;Descripción generada automáticamente">
            <a:extLst>
              <a:ext uri="{FF2B5EF4-FFF2-40B4-BE49-F238E27FC236}">
                <a16:creationId xmlns:a16="http://schemas.microsoft.com/office/drawing/2014/main" id="{E3776396-E1E1-4DE5-AED9-A6A347385A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3112851" y="2193925"/>
            <a:ext cx="6001966" cy="4024313"/>
          </a:xfrm>
        </p:spPr>
      </p:pic>
    </p:spTree>
    <p:extLst>
      <p:ext uri="{BB962C8B-B14F-4D97-AF65-F5344CB8AC3E}">
        <p14:creationId xmlns:p14="http://schemas.microsoft.com/office/powerpoint/2010/main" val="1071523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CF21E-440A-41DE-A0E5-FDDB6C94E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47" y="639762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/>
              <a:t>Remover la pila 3V de litio y  cambiarla por una nueva</a:t>
            </a:r>
            <a:br>
              <a:rPr lang="es-AR" dirty="0"/>
            </a:br>
            <a:endParaRPr lang="es-AR" dirty="0"/>
          </a:p>
        </p:txBody>
      </p:sp>
      <p:pic>
        <p:nvPicPr>
          <p:cNvPr id="5" name="Marcador de contenido 4" descr="Imagen que contiene persona, interior, sentado&#10;&#10;Descripción generada automáticamente">
            <a:extLst>
              <a:ext uri="{FF2B5EF4-FFF2-40B4-BE49-F238E27FC236}">
                <a16:creationId xmlns:a16="http://schemas.microsoft.com/office/drawing/2014/main" id="{FF30CCC3-2492-4A6F-8970-30156F65D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657" y="2193925"/>
            <a:ext cx="7674685" cy="4024313"/>
          </a:xfrm>
        </p:spPr>
      </p:pic>
    </p:spTree>
    <p:extLst>
      <p:ext uri="{BB962C8B-B14F-4D97-AF65-F5344CB8AC3E}">
        <p14:creationId xmlns:p14="http://schemas.microsoft.com/office/powerpoint/2010/main" val="3718349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1CEC4-9524-4E21-8B02-06C97D9BD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93" y="466927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 err="1"/>
              <a:t>DesconectaR</a:t>
            </a:r>
            <a:r>
              <a:rPr lang="es-419" dirty="0"/>
              <a:t> cable SATA del lector de DVD</a:t>
            </a:r>
            <a:br>
              <a:rPr lang="es-AR" dirty="0"/>
            </a:b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666D460-7DFA-4B7F-8E52-5A87FE74F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6783" y="1600201"/>
            <a:ext cx="3589507" cy="4790872"/>
          </a:xfrm>
        </p:spPr>
      </p:pic>
    </p:spTree>
    <p:extLst>
      <p:ext uri="{BB962C8B-B14F-4D97-AF65-F5344CB8AC3E}">
        <p14:creationId xmlns:p14="http://schemas.microsoft.com/office/powerpoint/2010/main" val="4232431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1E9EB4-B92C-40A9-B81F-F9E00445A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75" y="639762"/>
            <a:ext cx="8610600" cy="1293028"/>
          </a:xfrm>
        </p:spPr>
        <p:txBody>
          <a:bodyPr/>
          <a:lstStyle/>
          <a:p>
            <a:pPr algn="ctr"/>
            <a:r>
              <a:rPr lang="es-419" dirty="0"/>
              <a:t>desatornillar la </a:t>
            </a:r>
            <a:r>
              <a:rPr lang="es-419" dirty="0" err="1"/>
              <a:t>motherboard</a:t>
            </a:r>
            <a:r>
              <a:rPr lang="es-419" dirty="0"/>
              <a:t> del gabinete</a:t>
            </a:r>
            <a:endParaRPr lang="es-AR" dirty="0"/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E2FDA2F4-C372-4C40-B022-F04E4D508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0672" y="2193925"/>
            <a:ext cx="5846323" cy="4024313"/>
          </a:xfrm>
        </p:spPr>
      </p:pic>
    </p:spTree>
    <p:extLst>
      <p:ext uri="{BB962C8B-B14F-4D97-AF65-F5344CB8AC3E}">
        <p14:creationId xmlns:p14="http://schemas.microsoft.com/office/powerpoint/2010/main" val="2760207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45D0B-E073-4574-B25B-A313AC6B4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521180"/>
            <a:ext cx="8610600" cy="6093627"/>
          </a:xfrm>
        </p:spPr>
        <p:txBody>
          <a:bodyPr>
            <a:normAutofit fontScale="90000"/>
          </a:bodyPr>
          <a:lstStyle/>
          <a:p>
            <a:pPr algn="l"/>
            <a:r>
              <a:rPr lang="es-AR" dirty="0"/>
              <a:t>			GRUPO 2</a:t>
            </a:r>
            <a:br>
              <a:rPr lang="es-AR" dirty="0"/>
            </a:br>
            <a:r>
              <a:rPr lang="es-419" u="sng" dirty="0"/>
              <a:t>ALUMNOS</a:t>
            </a:r>
            <a:r>
              <a:rPr lang="es-419" dirty="0"/>
              <a:t>:</a:t>
            </a:r>
            <a:br>
              <a:rPr lang="es-AR" dirty="0"/>
            </a:br>
            <a:r>
              <a:rPr lang="es-419" dirty="0"/>
              <a:t>DELAUDE NURIA</a:t>
            </a:r>
            <a:br>
              <a:rPr lang="es-AR" dirty="0"/>
            </a:br>
            <a:r>
              <a:rPr lang="es-419" dirty="0"/>
              <a:t>ROTELLI MARTIN</a:t>
            </a:r>
            <a:br>
              <a:rPr lang="es-AR" dirty="0"/>
            </a:br>
            <a:r>
              <a:rPr lang="es-419" dirty="0"/>
              <a:t>ONETTO MOUSO MANUEL </a:t>
            </a:r>
            <a:br>
              <a:rPr lang="es-AR" dirty="0"/>
            </a:br>
            <a:r>
              <a:rPr lang="es-419" dirty="0"/>
              <a:t>MARTINEZ PUNGIN GUSTAVO</a:t>
            </a:r>
            <a:br>
              <a:rPr lang="es-AR" dirty="0"/>
            </a:br>
            <a:r>
              <a:rPr lang="es-419" dirty="0"/>
              <a:t>MAIDANA LUCAS</a:t>
            </a:r>
            <a:br>
              <a:rPr lang="es-AR" dirty="0"/>
            </a:br>
            <a:r>
              <a:rPr lang="es-419" u="sng" dirty="0"/>
              <a:t>PROFESOR</a:t>
            </a:r>
            <a:r>
              <a:rPr lang="es-419" dirty="0"/>
              <a:t>:</a:t>
            </a:r>
            <a:br>
              <a:rPr lang="es-AR" dirty="0"/>
            </a:br>
            <a:r>
              <a:rPr lang="es-419" dirty="0"/>
              <a:t>INGENIERO MAURICIO VISTOSI</a:t>
            </a:r>
            <a:br>
              <a:rPr lang="es-AR" dirty="0"/>
            </a:br>
            <a:r>
              <a:rPr lang="es-419" u="sng" dirty="0"/>
              <a:t>AÑO</a:t>
            </a:r>
            <a:r>
              <a:rPr lang="es-419" dirty="0"/>
              <a:t>: 2019</a:t>
            </a:r>
            <a:br>
              <a:rPr lang="es-AR" dirty="0"/>
            </a:b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54976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E12D4-C3E1-41D6-9E4D-6C4D9D7D7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247" y="783828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/>
              <a:t>desatornillar la fuente de alimentación del gabinete y Removerla</a:t>
            </a:r>
            <a:br>
              <a:rPr lang="es-AR" dirty="0"/>
            </a:br>
            <a:endParaRPr lang="es-AR" dirty="0"/>
          </a:p>
        </p:txBody>
      </p:sp>
      <p:pic>
        <p:nvPicPr>
          <p:cNvPr id="5" name="Marcador de contenido 4" descr="Imagen que contiene persona, interior&#10;&#10;Descripción generada automáticamente">
            <a:extLst>
              <a:ext uri="{FF2B5EF4-FFF2-40B4-BE49-F238E27FC236}">
                <a16:creationId xmlns:a16="http://schemas.microsoft.com/office/drawing/2014/main" id="{C0D56998-9C94-49D0-9CB1-5F0630BA3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3695" y="1890456"/>
            <a:ext cx="6102484" cy="4551430"/>
          </a:xfrm>
        </p:spPr>
      </p:pic>
    </p:spTree>
    <p:extLst>
      <p:ext uri="{BB962C8B-B14F-4D97-AF65-F5344CB8AC3E}">
        <p14:creationId xmlns:p14="http://schemas.microsoft.com/office/powerpoint/2010/main" val="2089431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70E13-AAB6-4E1A-A1C0-D91997A03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975" y="419041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/>
              <a:t>retirar la </a:t>
            </a:r>
            <a:r>
              <a:rPr lang="es-419" dirty="0" err="1"/>
              <a:t>motherboard</a:t>
            </a:r>
            <a:r>
              <a:rPr lang="es-419" dirty="0"/>
              <a:t> del gabinete</a:t>
            </a:r>
            <a:br>
              <a:rPr lang="es-AR" dirty="0"/>
            </a:br>
            <a:endParaRPr lang="es-AR" dirty="0"/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6E2A1CE-717E-4AEB-A6EE-66A5798D7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4485" y="1712069"/>
            <a:ext cx="6128426" cy="4506170"/>
          </a:xfrm>
        </p:spPr>
      </p:pic>
    </p:spTree>
    <p:extLst>
      <p:ext uri="{BB962C8B-B14F-4D97-AF65-F5344CB8AC3E}">
        <p14:creationId xmlns:p14="http://schemas.microsoft.com/office/powerpoint/2010/main" val="185363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21F2B9-FF5F-4FA9-9DE0-DD544B2D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715" y="735190"/>
            <a:ext cx="8610600" cy="1293028"/>
          </a:xfrm>
        </p:spPr>
        <p:txBody>
          <a:bodyPr/>
          <a:lstStyle/>
          <a:p>
            <a:pPr algn="ctr"/>
            <a:r>
              <a:rPr lang="es-419" dirty="0"/>
              <a:t>retirar el disco Rígido</a:t>
            </a:r>
            <a:br>
              <a:rPr lang="es-AR" dirty="0"/>
            </a:br>
            <a:endParaRPr lang="es-AR" dirty="0"/>
          </a:p>
        </p:txBody>
      </p:sp>
      <p:pic>
        <p:nvPicPr>
          <p:cNvPr id="5" name="Marcador de contenido 4" descr="Imagen que contiene persona, interior, electrónica&#10;&#10;Descripción generada automáticamente">
            <a:extLst>
              <a:ext uri="{FF2B5EF4-FFF2-40B4-BE49-F238E27FC236}">
                <a16:creationId xmlns:a16="http://schemas.microsoft.com/office/drawing/2014/main" id="{0035F47A-0E90-4CC4-A8CB-A60F17456C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3787" y="1867711"/>
            <a:ext cx="5632314" cy="4350527"/>
          </a:xfrm>
        </p:spPr>
      </p:pic>
    </p:spTree>
    <p:extLst>
      <p:ext uri="{BB962C8B-B14F-4D97-AF65-F5344CB8AC3E}">
        <p14:creationId xmlns:p14="http://schemas.microsoft.com/office/powerpoint/2010/main" val="3051794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D9628B-B21F-4457-B64A-922B6494C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895" y="63976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s-419" dirty="0"/>
              <a:t>Remover la lectora de DVD</a:t>
            </a:r>
            <a:endParaRPr lang="es-AR" dirty="0"/>
          </a:p>
        </p:txBody>
      </p:sp>
      <p:pic>
        <p:nvPicPr>
          <p:cNvPr id="5" name="Marcador de contenido 4" descr="Imagen que contiene persona, interior, cocina, pared&#10;&#10;Descripción generada automáticamente">
            <a:extLst>
              <a:ext uri="{FF2B5EF4-FFF2-40B4-BE49-F238E27FC236}">
                <a16:creationId xmlns:a16="http://schemas.microsoft.com/office/drawing/2014/main" id="{471E1C1E-A9ED-486C-B9D3-7B5EC3BBD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1505" y="2193925"/>
            <a:ext cx="7188990" cy="4024313"/>
          </a:xfrm>
        </p:spPr>
      </p:pic>
    </p:spTree>
    <p:extLst>
      <p:ext uri="{BB962C8B-B14F-4D97-AF65-F5344CB8AC3E}">
        <p14:creationId xmlns:p14="http://schemas.microsoft.com/office/powerpoint/2010/main" val="3812251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B4E3E-4C95-49F1-BB1E-93DFBCB3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702" y="639762"/>
            <a:ext cx="8610600" cy="1293028"/>
          </a:xfrm>
        </p:spPr>
        <p:txBody>
          <a:bodyPr/>
          <a:lstStyle/>
          <a:p>
            <a:pPr algn="ctr"/>
            <a:r>
              <a:rPr lang="es-419" dirty="0"/>
              <a:t>Remover lectora de tarjetas de memoria</a:t>
            </a:r>
            <a:endParaRPr lang="es-AR" dirty="0"/>
          </a:p>
        </p:txBody>
      </p:sp>
      <p:pic>
        <p:nvPicPr>
          <p:cNvPr id="5" name="Marcador de contenido 4" descr="Imagen que contiene persona, interior, hombre, colocando&#10;&#10;Descripción generada automáticamente">
            <a:extLst>
              <a:ext uri="{FF2B5EF4-FFF2-40B4-BE49-F238E27FC236}">
                <a16:creationId xmlns:a16="http://schemas.microsoft.com/office/drawing/2014/main" id="{3AA0586D-5A6B-4D7E-BD2B-0944D302E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7690" y="2193925"/>
            <a:ext cx="7376619" cy="4024313"/>
          </a:xfrm>
        </p:spPr>
      </p:pic>
    </p:spTree>
    <p:extLst>
      <p:ext uri="{BB962C8B-B14F-4D97-AF65-F5344CB8AC3E}">
        <p14:creationId xmlns:p14="http://schemas.microsoft.com/office/powerpoint/2010/main" val="8775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AECF90-7D9C-4A8F-8650-1A48FD8B4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821" y="756701"/>
            <a:ext cx="8610600" cy="5344597"/>
          </a:xfrm>
        </p:spPr>
        <p:txBody>
          <a:bodyPr/>
          <a:lstStyle/>
          <a:p>
            <a:pPr algn="ctr"/>
            <a:r>
              <a:rPr lang="es-AR" dirty="0"/>
              <a:t>ARMADO</a:t>
            </a:r>
          </a:p>
        </p:txBody>
      </p:sp>
    </p:spTree>
    <p:extLst>
      <p:ext uri="{BB962C8B-B14F-4D97-AF65-F5344CB8AC3E}">
        <p14:creationId xmlns:p14="http://schemas.microsoft.com/office/powerpoint/2010/main" val="2064309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6569B-B152-41C7-A161-DE23CA584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970" y="696279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/>
              <a:t>colocar el </a:t>
            </a:r>
            <a:r>
              <a:rPr lang="es-419" dirty="0" err="1"/>
              <a:t>motherboard</a:t>
            </a:r>
            <a:r>
              <a:rPr lang="es-419" dirty="0"/>
              <a:t> en el gabinete y </a:t>
            </a:r>
            <a:r>
              <a:rPr lang="es-419" dirty="0" err="1"/>
              <a:t>procedeR</a:t>
            </a:r>
            <a:r>
              <a:rPr lang="es-419" dirty="0"/>
              <a:t> a atornillarla</a:t>
            </a:r>
            <a:endParaRPr lang="es-AR" dirty="0"/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CBF48267-F432-4814-AE88-58F874019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9397" y="2346215"/>
            <a:ext cx="5933205" cy="3747412"/>
          </a:xfrm>
        </p:spPr>
      </p:pic>
    </p:spTree>
    <p:extLst>
      <p:ext uri="{BB962C8B-B14F-4D97-AF65-F5344CB8AC3E}">
        <p14:creationId xmlns:p14="http://schemas.microsoft.com/office/powerpoint/2010/main" val="3636178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D19E05-DB80-49B0-9449-D38D298C0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345" y="511454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 err="1"/>
              <a:t>ConectaR</a:t>
            </a:r>
            <a:r>
              <a:rPr lang="es-419" dirty="0"/>
              <a:t> el cable del </a:t>
            </a:r>
            <a:r>
              <a:rPr lang="es-419" dirty="0" err="1"/>
              <a:t>cooler</a:t>
            </a:r>
            <a:r>
              <a:rPr lang="es-419" dirty="0"/>
              <a:t> del microprocesador a la </a:t>
            </a:r>
            <a:r>
              <a:rPr lang="es-419" dirty="0" err="1"/>
              <a:t>motherboard</a:t>
            </a:r>
            <a:endParaRPr lang="es-AR" dirty="0"/>
          </a:p>
        </p:txBody>
      </p:sp>
      <p:pic>
        <p:nvPicPr>
          <p:cNvPr id="5" name="Marcador de contenido 4" descr="Imagen que contiene interior&#10;&#10;Descripción generada automáticamente">
            <a:extLst>
              <a:ext uri="{FF2B5EF4-FFF2-40B4-BE49-F238E27FC236}">
                <a16:creationId xmlns:a16="http://schemas.microsoft.com/office/drawing/2014/main" id="{2B2089AF-E723-43D6-855A-EEB69AFF0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5498" y="2193926"/>
            <a:ext cx="5193972" cy="3899702"/>
          </a:xfrm>
        </p:spPr>
      </p:pic>
    </p:spTree>
    <p:extLst>
      <p:ext uri="{BB962C8B-B14F-4D97-AF65-F5344CB8AC3E}">
        <p14:creationId xmlns:p14="http://schemas.microsoft.com/office/powerpoint/2010/main" val="379427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B53F73-E148-457D-AA27-C6845B54D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344" y="649490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 err="1"/>
              <a:t>ConectaR</a:t>
            </a:r>
            <a:r>
              <a:rPr lang="es-419" dirty="0"/>
              <a:t> los conectores del panel frontal</a:t>
            </a:r>
            <a:br>
              <a:rPr lang="es-AR" dirty="0"/>
            </a:br>
            <a:endParaRPr lang="es-AR" dirty="0"/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DA4C68DB-D337-4D5F-A1DA-D77F2B53F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511" y="2184197"/>
            <a:ext cx="4523362" cy="4024313"/>
          </a:xfrm>
        </p:spPr>
      </p:pic>
    </p:spTree>
    <p:extLst>
      <p:ext uri="{BB962C8B-B14F-4D97-AF65-F5344CB8AC3E}">
        <p14:creationId xmlns:p14="http://schemas.microsoft.com/office/powerpoint/2010/main" val="3507925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A06A2-9F4A-4F46-BE09-3664E76CD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867" y="639762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 err="1"/>
              <a:t>ColocaR</a:t>
            </a:r>
            <a:r>
              <a:rPr lang="es-419" dirty="0"/>
              <a:t> la fuente de alimentación al gabinete y  </a:t>
            </a:r>
            <a:r>
              <a:rPr lang="es-419" dirty="0" err="1"/>
              <a:t>atornillaRLA</a:t>
            </a:r>
            <a:endParaRPr lang="es-AR" dirty="0"/>
          </a:p>
        </p:txBody>
      </p:sp>
      <p:pic>
        <p:nvPicPr>
          <p:cNvPr id="5" name="Marcador de contenido 4" descr="Imagen que contiene interior, persona&#10;&#10;Descripción generada automáticamente">
            <a:extLst>
              <a:ext uri="{FF2B5EF4-FFF2-40B4-BE49-F238E27FC236}">
                <a16:creationId xmlns:a16="http://schemas.microsoft.com/office/drawing/2014/main" id="{B2AE0E7E-C9F0-4CCB-BD6A-3703F1DA0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991" y="2193925"/>
            <a:ext cx="5126476" cy="4024313"/>
          </a:xfrm>
        </p:spPr>
      </p:pic>
    </p:spTree>
    <p:extLst>
      <p:ext uri="{BB962C8B-B14F-4D97-AF65-F5344CB8AC3E}">
        <p14:creationId xmlns:p14="http://schemas.microsoft.com/office/powerpoint/2010/main" val="182177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3C9460-7DF7-48B1-8179-46BC79750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187" y="988110"/>
            <a:ext cx="8610600" cy="4692844"/>
          </a:xfrm>
        </p:spPr>
        <p:txBody>
          <a:bodyPr/>
          <a:lstStyle/>
          <a:p>
            <a:pPr algn="ctr"/>
            <a:r>
              <a:rPr lang="es-AR" dirty="0"/>
              <a:t>componentes de LA pc</a:t>
            </a:r>
          </a:p>
        </p:txBody>
      </p:sp>
    </p:spTree>
    <p:extLst>
      <p:ext uri="{BB962C8B-B14F-4D97-AF65-F5344CB8AC3E}">
        <p14:creationId xmlns:p14="http://schemas.microsoft.com/office/powerpoint/2010/main" val="2027674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3B74D-5652-4741-9722-303F40BC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795" y="59900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s-419" dirty="0" err="1"/>
              <a:t>ColocaR</a:t>
            </a:r>
            <a:r>
              <a:rPr lang="es-419" dirty="0"/>
              <a:t> el lector de DVD , </a:t>
            </a:r>
            <a:r>
              <a:rPr lang="es-419" dirty="0" err="1"/>
              <a:t>conectaRLO</a:t>
            </a:r>
            <a:r>
              <a:rPr lang="es-419" dirty="0"/>
              <a:t> y ATORNILLARLO</a:t>
            </a:r>
            <a:endParaRPr lang="es-AR" dirty="0"/>
          </a:p>
        </p:txBody>
      </p:sp>
      <p:pic>
        <p:nvPicPr>
          <p:cNvPr id="5" name="Marcador de contenido 4" descr="Imagen que contiene electrónica, interior, ordenador&#10;&#10;Descripción generada automáticamente">
            <a:extLst>
              <a:ext uri="{FF2B5EF4-FFF2-40B4-BE49-F238E27FC236}">
                <a16:creationId xmlns:a16="http://schemas.microsoft.com/office/drawing/2014/main" id="{B105A9B6-3625-449F-8B51-E098AFBC5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5847" y="2126523"/>
            <a:ext cx="5359938" cy="3886742"/>
          </a:xfrm>
        </p:spPr>
      </p:pic>
    </p:spTree>
    <p:extLst>
      <p:ext uri="{BB962C8B-B14F-4D97-AF65-F5344CB8AC3E}">
        <p14:creationId xmlns:p14="http://schemas.microsoft.com/office/powerpoint/2010/main" val="2064073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367C67-653A-452F-AF27-3ED64F29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4812" y="764373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 err="1"/>
              <a:t>ConectaR</a:t>
            </a:r>
            <a:r>
              <a:rPr lang="es-419" dirty="0"/>
              <a:t> el cable SATA y el de alimentación del disco RÍGIDO al </a:t>
            </a:r>
            <a:r>
              <a:rPr lang="es-419" dirty="0" err="1"/>
              <a:t>motherboard</a:t>
            </a:r>
            <a:endParaRPr lang="es-AR" dirty="0"/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9E539C0F-2993-4A66-97F0-914EF15BD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4984" y="2281474"/>
            <a:ext cx="2987995" cy="402431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922AA4-ED87-4C32-AB72-E44D030A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17" y="2140051"/>
            <a:ext cx="2987995" cy="416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4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EEC8A-787F-4A71-AFCA-A3D11A4E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059" y="639762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419" dirty="0" err="1"/>
              <a:t>ConectaR</a:t>
            </a:r>
            <a:r>
              <a:rPr lang="es-419" dirty="0"/>
              <a:t> la fuente de alimentación al </a:t>
            </a:r>
            <a:r>
              <a:rPr lang="es-419" dirty="0" err="1"/>
              <a:t>motherboard</a:t>
            </a:r>
            <a:endParaRPr lang="es-AR" dirty="0"/>
          </a:p>
        </p:txBody>
      </p:sp>
      <p:pic>
        <p:nvPicPr>
          <p:cNvPr id="5" name="Marcador de contenido 4" descr="Imagen que contiene persona, interior&#10;&#10;Descripción generada automáticamente">
            <a:extLst>
              <a:ext uri="{FF2B5EF4-FFF2-40B4-BE49-F238E27FC236}">
                <a16:creationId xmlns:a16="http://schemas.microsoft.com/office/drawing/2014/main" id="{6EFE6F97-1198-467D-A56D-D45762145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7873" y="2193925"/>
            <a:ext cx="3663312" cy="4024313"/>
          </a:xfrm>
        </p:spPr>
      </p:pic>
    </p:spTree>
    <p:extLst>
      <p:ext uri="{BB962C8B-B14F-4D97-AF65-F5344CB8AC3E}">
        <p14:creationId xmlns:p14="http://schemas.microsoft.com/office/powerpoint/2010/main" val="3897769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F96A3-89F0-4221-A307-5C0A3A852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783" y="774100"/>
            <a:ext cx="8610600" cy="1293028"/>
          </a:xfrm>
        </p:spPr>
        <p:txBody>
          <a:bodyPr/>
          <a:lstStyle/>
          <a:p>
            <a:pPr algn="ctr"/>
            <a:r>
              <a:rPr lang="es-419" dirty="0"/>
              <a:t>Colocar precintos</a:t>
            </a:r>
            <a:endParaRPr lang="es-AR" dirty="0"/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0882546F-5C1C-49F2-B7F7-1B7109101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128" y="2193925"/>
            <a:ext cx="5583676" cy="4024313"/>
          </a:xfrm>
        </p:spPr>
      </p:pic>
    </p:spTree>
    <p:extLst>
      <p:ext uri="{BB962C8B-B14F-4D97-AF65-F5344CB8AC3E}">
        <p14:creationId xmlns:p14="http://schemas.microsoft.com/office/powerpoint/2010/main" val="7149145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A8CE30-058A-46A2-9581-AF9F050B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354" y="849995"/>
            <a:ext cx="8610600" cy="1293028"/>
          </a:xfrm>
        </p:spPr>
        <p:txBody>
          <a:bodyPr/>
          <a:lstStyle/>
          <a:p>
            <a:pPr algn="ctr"/>
            <a:r>
              <a:rPr lang="es-419" dirty="0" err="1"/>
              <a:t>CerraR</a:t>
            </a:r>
            <a:r>
              <a:rPr lang="es-419" dirty="0"/>
              <a:t> y </a:t>
            </a:r>
            <a:r>
              <a:rPr lang="es-419" dirty="0" err="1"/>
              <a:t>atornillaR</a:t>
            </a:r>
            <a:r>
              <a:rPr lang="es-419" dirty="0"/>
              <a:t> las tapas del gabinete</a:t>
            </a:r>
            <a:endParaRPr lang="es-AR" dirty="0"/>
          </a:p>
        </p:txBody>
      </p:sp>
      <p:pic>
        <p:nvPicPr>
          <p:cNvPr id="5" name="Marcador de contenido 4" descr="Imagen que contiene interior, persona, mesa, portátil&#10;&#10;Descripción generada automáticamente">
            <a:extLst>
              <a:ext uri="{FF2B5EF4-FFF2-40B4-BE49-F238E27FC236}">
                <a16:creationId xmlns:a16="http://schemas.microsoft.com/office/drawing/2014/main" id="{66691274-8974-4257-B857-DE0D0F03C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2502" y="2193925"/>
            <a:ext cx="3740305" cy="4024313"/>
          </a:xfrm>
        </p:spPr>
      </p:pic>
    </p:spTree>
    <p:extLst>
      <p:ext uri="{BB962C8B-B14F-4D97-AF65-F5344CB8AC3E}">
        <p14:creationId xmlns:p14="http://schemas.microsoft.com/office/powerpoint/2010/main" val="1101922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D0A7C-922B-452F-8C64-6F7ACACB0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15650"/>
            <a:ext cx="8610600" cy="5626699"/>
          </a:xfrm>
        </p:spPr>
        <p:txBody>
          <a:bodyPr/>
          <a:lstStyle/>
          <a:p>
            <a:pPr algn="ctr"/>
            <a:r>
              <a:rPr lang="es-AR" dirty="0"/>
              <a:t>Instalación del sistema operativo</a:t>
            </a:r>
          </a:p>
        </p:txBody>
      </p:sp>
    </p:spTree>
    <p:extLst>
      <p:ext uri="{BB962C8B-B14F-4D97-AF65-F5344CB8AC3E}">
        <p14:creationId xmlns:p14="http://schemas.microsoft.com/office/powerpoint/2010/main" val="3585497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129BA-403E-43CB-AB80-8DEAAAD23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0263" y="639762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s-419" dirty="0" err="1"/>
              <a:t>ConfiguraR</a:t>
            </a:r>
            <a:r>
              <a:rPr lang="es-419" dirty="0"/>
              <a:t> el BIOS para que ARRANQUE DESDE EL USB </a:t>
            </a:r>
            <a:endParaRPr lang="es-AR" dirty="0"/>
          </a:p>
        </p:txBody>
      </p:sp>
      <p:pic>
        <p:nvPicPr>
          <p:cNvPr id="5" name="Marcador de contenido 4" descr="Imagen que contiene texto, pizarra&#10;&#10;Descripción generada automáticamente">
            <a:extLst>
              <a:ext uri="{FF2B5EF4-FFF2-40B4-BE49-F238E27FC236}">
                <a16:creationId xmlns:a16="http://schemas.microsoft.com/office/drawing/2014/main" id="{2209EF01-C526-40C2-92AD-382F35ABA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3125" y="2193925"/>
            <a:ext cx="5365750" cy="4024313"/>
          </a:xfrm>
        </p:spPr>
      </p:pic>
    </p:spTree>
    <p:extLst>
      <p:ext uri="{BB962C8B-B14F-4D97-AF65-F5344CB8AC3E}">
        <p14:creationId xmlns:p14="http://schemas.microsoft.com/office/powerpoint/2010/main" val="609145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5D12AB-E59F-476E-AEA7-AFE3971F5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13" y="764373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s-419" dirty="0"/>
              <a:t>Colocar el </a:t>
            </a:r>
            <a:r>
              <a:rPr lang="es-419" dirty="0" err="1"/>
              <a:t>usb</a:t>
            </a:r>
            <a:r>
              <a:rPr lang="es-419" dirty="0"/>
              <a:t> arrancable</a:t>
            </a:r>
            <a:endParaRPr lang="es-AR" dirty="0"/>
          </a:p>
        </p:txBody>
      </p:sp>
      <p:pic>
        <p:nvPicPr>
          <p:cNvPr id="13" name="Marcador de contenido 12" descr="Imagen que contiene interior, negro, suelo, electrónica&#10;&#10;Descripción generada automáticamente">
            <a:extLst>
              <a:ext uri="{FF2B5EF4-FFF2-40B4-BE49-F238E27FC236}">
                <a16:creationId xmlns:a16="http://schemas.microsoft.com/office/drawing/2014/main" id="{655AD9CB-8A09-45F6-AE2D-6FFD7131B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5617" y="2208179"/>
            <a:ext cx="3333690" cy="4264828"/>
          </a:xfrm>
        </p:spPr>
      </p:pic>
    </p:spTree>
    <p:extLst>
      <p:ext uri="{BB962C8B-B14F-4D97-AF65-F5344CB8AC3E}">
        <p14:creationId xmlns:p14="http://schemas.microsoft.com/office/powerpoint/2010/main" val="32121542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12429-2B8F-43AA-9B8B-AD896BCB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19" y="725462"/>
            <a:ext cx="8610600" cy="1293028"/>
          </a:xfrm>
        </p:spPr>
        <p:txBody>
          <a:bodyPr/>
          <a:lstStyle/>
          <a:p>
            <a:pPr algn="ctr"/>
            <a:r>
              <a:rPr lang="es-AR" dirty="0"/>
              <a:t>Seleccionar instalar Linux </a:t>
            </a:r>
            <a:r>
              <a:rPr lang="es-AR" dirty="0" err="1"/>
              <a:t>mint</a:t>
            </a:r>
            <a:endParaRPr lang="es-AR" dirty="0"/>
          </a:p>
        </p:txBody>
      </p:sp>
      <p:pic>
        <p:nvPicPr>
          <p:cNvPr id="5" name="Marcador de contenido 4" descr="Imagen que contiene pared, monitor, electrónica, interior&#10;&#10;Descripción generada automáticamente">
            <a:extLst>
              <a:ext uri="{FF2B5EF4-FFF2-40B4-BE49-F238E27FC236}">
                <a16:creationId xmlns:a16="http://schemas.microsoft.com/office/drawing/2014/main" id="{09782B62-23E7-4512-9C81-F0B2D6A0C0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4812" y="2193925"/>
            <a:ext cx="5942375" cy="4024313"/>
          </a:xfrm>
        </p:spPr>
      </p:pic>
    </p:spTree>
    <p:extLst>
      <p:ext uri="{BB962C8B-B14F-4D97-AF65-F5344CB8AC3E}">
        <p14:creationId xmlns:p14="http://schemas.microsoft.com/office/powerpoint/2010/main" val="829087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C019C-65B2-4C36-8618-F1CBF1C5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043" y="735191"/>
            <a:ext cx="8610600" cy="1293028"/>
          </a:xfrm>
        </p:spPr>
        <p:txBody>
          <a:bodyPr/>
          <a:lstStyle/>
          <a:p>
            <a:pPr algn="ctr"/>
            <a:r>
              <a:rPr lang="es-419" dirty="0"/>
              <a:t>borrar disco e instalar Linux </a:t>
            </a:r>
            <a:r>
              <a:rPr lang="es-419" dirty="0" err="1"/>
              <a:t>Mint</a:t>
            </a:r>
            <a:endParaRPr lang="es-AR" dirty="0"/>
          </a:p>
        </p:txBody>
      </p:sp>
      <p:pic>
        <p:nvPicPr>
          <p:cNvPr id="5" name="Marcador de contenido 4" descr="Imagen que contiene monitor, captura de pantalla, pantalla&#10;&#10;Descripción generada automáticamente">
            <a:extLst>
              <a:ext uri="{FF2B5EF4-FFF2-40B4-BE49-F238E27FC236}">
                <a16:creationId xmlns:a16="http://schemas.microsoft.com/office/drawing/2014/main" id="{0011B58D-4F8C-4071-B261-608776E2F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7356" y="2193925"/>
            <a:ext cx="7097287" cy="4024313"/>
          </a:xfrm>
        </p:spPr>
      </p:pic>
    </p:spTree>
    <p:extLst>
      <p:ext uri="{BB962C8B-B14F-4D97-AF65-F5344CB8AC3E}">
        <p14:creationId xmlns:p14="http://schemas.microsoft.com/office/powerpoint/2010/main" val="3429011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B322AC-CAA6-4DA5-A9E3-0D5167250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s-AR" dirty="0"/>
              <a:t>Gabinete ATX TOWER</a:t>
            </a:r>
          </a:p>
        </p:txBody>
      </p:sp>
      <p:pic>
        <p:nvPicPr>
          <p:cNvPr id="85" name="Marcador de contenido 84" descr="Imagen que contiene suelo, interior, sentado&#10;&#10;Descripción generada automáticamente">
            <a:extLst>
              <a:ext uri="{FF2B5EF4-FFF2-40B4-BE49-F238E27FC236}">
                <a16:creationId xmlns:a16="http://schemas.microsoft.com/office/drawing/2014/main" id="{FE7A2F7A-6D2E-43EF-A2D0-AB778A2C4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357" y="1806372"/>
            <a:ext cx="4656797" cy="4532713"/>
          </a:xfrm>
        </p:spPr>
      </p:pic>
      <p:pic>
        <p:nvPicPr>
          <p:cNvPr id="87" name="Imagen 86" descr="Imagen que contiene interior, electrónica, mesa, suelo&#10;&#10;Descripción generada automáticamente">
            <a:extLst>
              <a:ext uri="{FF2B5EF4-FFF2-40B4-BE49-F238E27FC236}">
                <a16:creationId xmlns:a16="http://schemas.microsoft.com/office/drawing/2014/main" id="{A14E2634-435D-4B7F-8C47-D824D32A2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977" y="1806372"/>
            <a:ext cx="4377159" cy="439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36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3A21B-CBAF-4853-8052-4A3FE465D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12" y="783828"/>
            <a:ext cx="8610600" cy="1293028"/>
          </a:xfrm>
        </p:spPr>
        <p:txBody>
          <a:bodyPr/>
          <a:lstStyle/>
          <a:p>
            <a:pPr algn="ctr"/>
            <a:r>
              <a:rPr lang="es-AR" dirty="0"/>
              <a:t>COMIENZA LA INSTALACIÓN</a:t>
            </a:r>
          </a:p>
        </p:txBody>
      </p:sp>
      <p:pic>
        <p:nvPicPr>
          <p:cNvPr id="5" name="Marcador de contenido 4" descr="Imagen que contiene captura de pantalla, monitor&#10;&#10;Descripción generada automáticamente">
            <a:extLst>
              <a:ext uri="{FF2B5EF4-FFF2-40B4-BE49-F238E27FC236}">
                <a16:creationId xmlns:a16="http://schemas.microsoft.com/office/drawing/2014/main" id="{FFEB1DBC-87EA-4009-BDF0-1A36B16A8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7042" y="2193925"/>
            <a:ext cx="7017916" cy="4024313"/>
          </a:xfrm>
        </p:spPr>
      </p:pic>
    </p:spTree>
    <p:extLst>
      <p:ext uri="{BB962C8B-B14F-4D97-AF65-F5344CB8AC3E}">
        <p14:creationId xmlns:p14="http://schemas.microsoft.com/office/powerpoint/2010/main" val="7048657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3B087-19CE-4F4B-8033-204D40F5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91" y="764373"/>
            <a:ext cx="8610600" cy="1293028"/>
          </a:xfrm>
        </p:spPr>
        <p:txBody>
          <a:bodyPr/>
          <a:lstStyle/>
          <a:p>
            <a:pPr algn="ctr"/>
            <a:r>
              <a:rPr lang="es-419" dirty="0"/>
              <a:t>Finaliza la instalación</a:t>
            </a:r>
            <a:endParaRPr lang="es-AR" dirty="0"/>
          </a:p>
        </p:txBody>
      </p:sp>
      <p:pic>
        <p:nvPicPr>
          <p:cNvPr id="5" name="Marcador de contenido 4" descr="Imagen que contiene monitor, pared, electrónica, interior&#10;&#10;Descripción generada automáticamente">
            <a:extLst>
              <a:ext uri="{FF2B5EF4-FFF2-40B4-BE49-F238E27FC236}">
                <a16:creationId xmlns:a16="http://schemas.microsoft.com/office/drawing/2014/main" id="{D7DE67E9-18F0-4B49-9493-08AB588AF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877" y="2193925"/>
            <a:ext cx="7268246" cy="4024313"/>
          </a:xfrm>
        </p:spPr>
      </p:pic>
    </p:spTree>
    <p:extLst>
      <p:ext uri="{BB962C8B-B14F-4D97-AF65-F5344CB8AC3E}">
        <p14:creationId xmlns:p14="http://schemas.microsoft.com/office/powerpoint/2010/main" val="1792105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1E93D4-9473-4600-895D-5EB98812C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145" y="639762"/>
            <a:ext cx="8610600" cy="1293028"/>
          </a:xfrm>
        </p:spPr>
        <p:txBody>
          <a:bodyPr/>
          <a:lstStyle/>
          <a:p>
            <a:pPr algn="ctr"/>
            <a:r>
              <a:rPr lang="es-AR" dirty="0"/>
              <a:t>Retirar el </a:t>
            </a:r>
            <a:r>
              <a:rPr lang="es-AR" dirty="0" err="1"/>
              <a:t>usb</a:t>
            </a:r>
            <a:r>
              <a:rPr lang="es-AR" dirty="0"/>
              <a:t> </a:t>
            </a:r>
            <a:r>
              <a:rPr lang="es-AR" dirty="0" err="1"/>
              <a:t>booteable</a:t>
            </a:r>
            <a:endParaRPr lang="es-AR" dirty="0"/>
          </a:p>
        </p:txBody>
      </p:sp>
      <p:pic>
        <p:nvPicPr>
          <p:cNvPr id="5" name="Marcador de contenido 4" descr="Imagen que contiene suelo, interior, mesa, sentado&#10;&#10;Descripción generada automáticamente">
            <a:extLst>
              <a:ext uri="{FF2B5EF4-FFF2-40B4-BE49-F238E27FC236}">
                <a16:creationId xmlns:a16="http://schemas.microsoft.com/office/drawing/2014/main" id="{8AE8DA76-5BB9-49A0-9246-24BBB5F83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3789" y="2193925"/>
            <a:ext cx="7044421" cy="4024313"/>
          </a:xfrm>
        </p:spPr>
      </p:pic>
    </p:spTree>
    <p:extLst>
      <p:ext uri="{BB962C8B-B14F-4D97-AF65-F5344CB8AC3E}">
        <p14:creationId xmlns:p14="http://schemas.microsoft.com/office/powerpoint/2010/main" val="1873327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3D546-BB4F-46C5-8C0C-75BB8BF6B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149" y="639762"/>
            <a:ext cx="8610600" cy="1293028"/>
          </a:xfrm>
        </p:spPr>
        <p:txBody>
          <a:bodyPr>
            <a:normAutofit fontScale="90000"/>
          </a:bodyPr>
          <a:lstStyle/>
          <a:p>
            <a:pPr algn="ctr"/>
            <a:r>
              <a:rPr lang="es-AR" dirty="0"/>
              <a:t>REINICIAR LA PC PARA VERIFICAR LA CORRECTA INSTALACION DEL SISTEMA OPERTIVO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2C15A90-8C05-449D-A995-239B44449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9292" y="2193925"/>
            <a:ext cx="7313415" cy="4024313"/>
          </a:xfrm>
        </p:spPr>
      </p:pic>
    </p:spTree>
    <p:extLst>
      <p:ext uri="{BB962C8B-B14F-4D97-AF65-F5344CB8AC3E}">
        <p14:creationId xmlns:p14="http://schemas.microsoft.com/office/powerpoint/2010/main" val="1560848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FAB0E-A4E4-49D6-BF3C-2F33A027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183" y="813010"/>
            <a:ext cx="8610600" cy="5062495"/>
          </a:xfrm>
        </p:spPr>
        <p:txBody>
          <a:bodyPr/>
          <a:lstStyle/>
          <a:p>
            <a:pPr algn="ctr"/>
            <a:r>
              <a:rPr lang="es-AR" dirty="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273253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B7A994-5AEC-4C21-9C36-D401DC8B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491998"/>
            <a:ext cx="8610600" cy="1293028"/>
          </a:xfrm>
        </p:spPr>
        <p:txBody>
          <a:bodyPr/>
          <a:lstStyle/>
          <a:p>
            <a:pPr algn="ctr"/>
            <a:r>
              <a:rPr lang="es-AR" dirty="0" err="1"/>
              <a:t>Motherboard</a:t>
            </a:r>
            <a:r>
              <a:rPr lang="es-AR" dirty="0"/>
              <a:t> </a:t>
            </a:r>
            <a:r>
              <a:rPr lang="es-419" dirty="0"/>
              <a:t>Intel Desktop </a:t>
            </a:r>
            <a:r>
              <a:rPr lang="es-419" dirty="0" err="1"/>
              <a:t>Board</a:t>
            </a:r>
            <a:r>
              <a:rPr lang="es-419" dirty="0"/>
              <a:t> DG31PR </a:t>
            </a:r>
            <a:endParaRPr lang="es-AR" dirty="0"/>
          </a:p>
        </p:txBody>
      </p:sp>
      <p:pic>
        <p:nvPicPr>
          <p:cNvPr id="5" name="Marcador de contenido 4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17F8248A-5ABB-4E65-A5BB-3B1F694854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800000">
            <a:off x="1935804" y="1857983"/>
            <a:ext cx="8949447" cy="4601183"/>
          </a:xfrm>
        </p:spPr>
      </p:pic>
    </p:spTree>
    <p:extLst>
      <p:ext uri="{BB962C8B-B14F-4D97-AF65-F5344CB8AC3E}">
        <p14:creationId xmlns:p14="http://schemas.microsoft.com/office/powerpoint/2010/main" val="1468118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554F40-6089-4BED-AC86-8C01A4598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707" y="676824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s-AR" dirty="0"/>
              <a:t>MICROPROCESADOR </a:t>
            </a:r>
            <a:r>
              <a:rPr lang="es-419" dirty="0"/>
              <a:t>INTEL CORE 2 E6550</a:t>
            </a:r>
            <a:br>
              <a:rPr lang="es-AR" dirty="0"/>
            </a:br>
            <a:endParaRPr lang="es-AR" dirty="0"/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824D234C-D3EE-4DBC-883A-9D734E342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000" y="2076856"/>
            <a:ext cx="5080000" cy="3810000"/>
          </a:xfrm>
        </p:spPr>
      </p:pic>
    </p:spTree>
    <p:extLst>
      <p:ext uri="{BB962C8B-B14F-4D97-AF65-F5344CB8AC3E}">
        <p14:creationId xmlns:p14="http://schemas.microsoft.com/office/powerpoint/2010/main" val="969407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FE46B2-B0E9-437B-8755-BCB5E89C8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593644"/>
            <a:ext cx="8610600" cy="1293028"/>
          </a:xfrm>
        </p:spPr>
        <p:txBody>
          <a:bodyPr/>
          <a:lstStyle/>
          <a:p>
            <a:pPr algn="ctr"/>
            <a:r>
              <a:rPr lang="es-AR" dirty="0"/>
              <a:t>RAM </a:t>
            </a:r>
            <a:r>
              <a:rPr lang="es-419" dirty="0"/>
              <a:t>KVR 667D2N5/2G </a:t>
            </a:r>
            <a:endParaRPr lang="es-AR" dirty="0"/>
          </a:p>
        </p:txBody>
      </p:sp>
      <p:pic>
        <p:nvPicPr>
          <p:cNvPr id="9" name="Marcador de contenido 8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68545F1-257E-42CC-941F-3FD286DE3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081" y="1499629"/>
            <a:ext cx="3538956" cy="4718609"/>
          </a:xfrm>
        </p:spPr>
      </p:pic>
      <p:pic>
        <p:nvPicPr>
          <p:cNvPr id="11" name="Imagen 10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2A85C47A-1908-4989-BCFD-7FD9163F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647" y="1437404"/>
            <a:ext cx="1711123" cy="478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54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55824-F73F-4933-B30B-77439364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464" y="297446"/>
            <a:ext cx="8610600" cy="1293028"/>
          </a:xfrm>
        </p:spPr>
        <p:txBody>
          <a:bodyPr/>
          <a:lstStyle/>
          <a:p>
            <a:pPr algn="ctr"/>
            <a:r>
              <a:rPr lang="es-AR" dirty="0"/>
              <a:t>Disco rígido </a:t>
            </a:r>
            <a:r>
              <a:rPr lang="es-419" dirty="0"/>
              <a:t>ODT 01ACA050</a:t>
            </a:r>
            <a:endParaRPr lang="es-A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E9E957B-D8A3-4BFF-90B2-EFFA2E536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6936" y="1381329"/>
            <a:ext cx="4557734" cy="4836910"/>
          </a:xfrm>
        </p:spPr>
      </p:pic>
    </p:spTree>
    <p:extLst>
      <p:ext uri="{BB962C8B-B14F-4D97-AF65-F5344CB8AC3E}">
        <p14:creationId xmlns:p14="http://schemas.microsoft.com/office/powerpoint/2010/main" val="293305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171207-6BF4-488A-A68E-E1CC5E24E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dirty="0"/>
              <a:t>Lectora de </a:t>
            </a:r>
            <a:r>
              <a:rPr lang="es-AR" dirty="0" err="1"/>
              <a:t>dvd</a:t>
            </a:r>
            <a:r>
              <a:rPr lang="es-AR" dirty="0"/>
              <a:t> </a:t>
            </a:r>
            <a:r>
              <a:rPr lang="es-419" dirty="0"/>
              <a:t>GH20NS10</a:t>
            </a:r>
            <a:endParaRPr lang="es-AR" dirty="0"/>
          </a:p>
        </p:txBody>
      </p:sp>
      <p:pic>
        <p:nvPicPr>
          <p:cNvPr id="5" name="Marcador de contenido 4" descr="Imagen que contiene electrónica&#10;&#10;Descripción generada automáticamente">
            <a:extLst>
              <a:ext uri="{FF2B5EF4-FFF2-40B4-BE49-F238E27FC236}">
                <a16:creationId xmlns:a16="http://schemas.microsoft.com/office/drawing/2014/main" id="{4D1E337C-CCCA-447C-A757-9B0CB2442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250" y="2213380"/>
            <a:ext cx="5365750" cy="4024313"/>
          </a:xfrm>
        </p:spPr>
      </p:pic>
      <p:pic>
        <p:nvPicPr>
          <p:cNvPr id="7" name="Imagen 6" descr="Imagen que contiene accesorio, caja, interior&#10;&#10;Descripción generada automáticamente">
            <a:extLst>
              <a:ext uri="{FF2B5EF4-FFF2-40B4-BE49-F238E27FC236}">
                <a16:creationId xmlns:a16="http://schemas.microsoft.com/office/drawing/2014/main" id="{CF833AD7-5595-492B-84A7-A66BA999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923" y="2581013"/>
            <a:ext cx="5399116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91223"/>
      </p:ext>
    </p:extLst>
  </p:cSld>
  <p:clrMapOvr>
    <a:masterClrMapping/>
  </p:clrMapOvr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184</TotalTime>
  <Words>270</Words>
  <Application>Microsoft Office PowerPoint</Application>
  <PresentationFormat>Panorámica</PresentationFormat>
  <Paragraphs>44</Paragraphs>
  <Slides>44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7" baseType="lpstr">
      <vt:lpstr>Arial</vt:lpstr>
      <vt:lpstr>Century Gothic</vt:lpstr>
      <vt:lpstr>Estela de condensación</vt:lpstr>
      <vt:lpstr>Trabajo practico  sistema de procesamiento de datos   armado de pc </vt:lpstr>
      <vt:lpstr>   GRUPO 2 ALUMNOS: DELAUDE NURIA ROTELLI MARTIN ONETTO MOUSO MANUEL  MARTINEZ PUNGIN GUSTAVO MAIDANA LUCAS PROFESOR: INGENIERO MAURICIO VISTOSI AÑO: 2019 </vt:lpstr>
      <vt:lpstr>componentes de LA pc</vt:lpstr>
      <vt:lpstr>Gabinete ATX TOWER</vt:lpstr>
      <vt:lpstr>Motherboard Intel Desktop Board DG31PR </vt:lpstr>
      <vt:lpstr>MICROPROCESADOR INTEL CORE 2 E6550 </vt:lpstr>
      <vt:lpstr>RAM KVR 667D2N5/2G </vt:lpstr>
      <vt:lpstr>Disco rígido ODT 01ACA050</vt:lpstr>
      <vt:lpstr>Lectora de dvd GH20NS10</vt:lpstr>
      <vt:lpstr>Fuente de alimentación PENTIUM IV ATX 450W P4 POTENCIA 450W  </vt:lpstr>
      <vt:lpstr>DESARMADO </vt:lpstr>
      <vt:lpstr>remover los tornillos y proceder a retirar las tapas </vt:lpstr>
      <vt:lpstr>desconectar el cable de la fuente de alimentación </vt:lpstr>
      <vt:lpstr>desconectar el cable SATA y alimentación del disco duro</vt:lpstr>
      <vt:lpstr>Abrir las pestañas del slot de la memoria RAM sujetándola de los extremos para evitar romperla.</vt:lpstr>
      <vt:lpstr>DesconectAR el lector de memoria del panel frontal Y conectores del panel frontal</vt:lpstr>
      <vt:lpstr>Remover la pila 3V de litio y  cambiarla por una nueva </vt:lpstr>
      <vt:lpstr>DesconectaR cable SATA del lector de DVD </vt:lpstr>
      <vt:lpstr>desatornillar la motherboard del gabinete</vt:lpstr>
      <vt:lpstr>desatornillar la fuente de alimentación del gabinete y Removerla </vt:lpstr>
      <vt:lpstr>retirar la motherboard del gabinete </vt:lpstr>
      <vt:lpstr>retirar el disco Rígido </vt:lpstr>
      <vt:lpstr>Remover la lectora de DVD</vt:lpstr>
      <vt:lpstr>Remover lectora de tarjetas de memoria</vt:lpstr>
      <vt:lpstr>ARMADO</vt:lpstr>
      <vt:lpstr>colocar el motherboard en el gabinete y procedeR a atornillarla</vt:lpstr>
      <vt:lpstr>ConectaR el cable del cooler del microprocesador a la motherboard</vt:lpstr>
      <vt:lpstr>ConectaR los conectores del panel frontal </vt:lpstr>
      <vt:lpstr>ColocaR la fuente de alimentación al gabinete y  atornillaRLA</vt:lpstr>
      <vt:lpstr>ColocaR el lector de DVD , conectaRLO y ATORNILLARLO</vt:lpstr>
      <vt:lpstr>ConectaR el cable SATA y el de alimentación del disco RÍGIDO al motherboard</vt:lpstr>
      <vt:lpstr>ConectaR la fuente de alimentación al motherboard</vt:lpstr>
      <vt:lpstr>Colocar precintos</vt:lpstr>
      <vt:lpstr>CerraR y atornillaR las tapas del gabinete</vt:lpstr>
      <vt:lpstr>Instalación del sistema operativo</vt:lpstr>
      <vt:lpstr>ConfiguraR el BIOS para que ARRANQUE DESDE EL USB </vt:lpstr>
      <vt:lpstr>Colocar el usb arrancable</vt:lpstr>
      <vt:lpstr>Seleccionar instalar Linux mint</vt:lpstr>
      <vt:lpstr>borrar disco e instalar Linux Mint</vt:lpstr>
      <vt:lpstr>COMIENZA LA INSTALACIÓN</vt:lpstr>
      <vt:lpstr>Finaliza la instalación</vt:lpstr>
      <vt:lpstr>Retirar el usb booteable</vt:lpstr>
      <vt:lpstr>REINICIAR LA PC PARA VERIFICAR LA CORRECTA INSTALACION DEL SISTEMA OPERTIVO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practico  sistema de procesamiento de datos  grupo 2 armado de pc</dc:title>
  <dc:creator>Manuel Onetto Mouso</dc:creator>
  <cp:lastModifiedBy>Manuel Onetto Mouso</cp:lastModifiedBy>
  <cp:revision>17</cp:revision>
  <dcterms:created xsi:type="dcterms:W3CDTF">2019-06-17T12:44:22Z</dcterms:created>
  <dcterms:modified xsi:type="dcterms:W3CDTF">2019-06-17T21:37:59Z</dcterms:modified>
</cp:coreProperties>
</file>